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jpe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42537" y="-161905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6282" t="0" r="-5628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1041827" y="9401122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605924" cy="1632689"/>
          </a:xfrm>
          <a:custGeom>
            <a:avLst/>
            <a:gdLst/>
            <a:ahLst/>
            <a:cxnLst/>
            <a:rect r="r" b="b" t="t" l="l"/>
            <a:pathLst>
              <a:path h="1632689" w="1605924">
                <a:moveTo>
                  <a:pt x="0" y="0"/>
                </a:moveTo>
                <a:lnTo>
                  <a:pt x="1605924" y="0"/>
                </a:lnTo>
                <a:lnTo>
                  <a:pt x="1605924" y="1632689"/>
                </a:lnTo>
                <a:lnTo>
                  <a:pt x="0" y="1632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92720" y="6526493"/>
            <a:ext cx="5104675" cy="419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7"/>
              </a:lnSpc>
            </a:pPr>
            <a:r>
              <a:rPr lang="en-US" sz="3030">
                <a:solidFill>
                  <a:srgbClr val="FFFBFB"/>
                </a:solidFill>
                <a:latin typeface="DM Sans Italics"/>
              </a:rPr>
              <a:t>Presented by</a:t>
            </a:r>
            <a:r>
              <a:rPr lang="en-US" sz="3030">
                <a:solidFill>
                  <a:srgbClr val="56AEFF"/>
                </a:solidFill>
                <a:latin typeface="DM Sans Italics"/>
              </a:rPr>
              <a:t>:  </a:t>
            </a:r>
          </a:p>
          <a:p>
            <a:pPr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"/>
              </a:rPr>
              <a:t>Sharan Kumar Prabhakaran</a:t>
            </a:r>
          </a:p>
          <a:p>
            <a:pPr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"/>
              </a:rPr>
              <a:t>Yashaswani Naga Parnika</a:t>
            </a:r>
          </a:p>
          <a:p>
            <a:pPr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"/>
              </a:rPr>
              <a:t>Harshika Golkonda</a:t>
            </a:r>
          </a:p>
          <a:p>
            <a:pPr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"/>
              </a:rPr>
              <a:t>Santosh Rayana</a:t>
            </a:r>
          </a:p>
          <a:p>
            <a:pPr>
              <a:lnSpc>
                <a:spcPts val="3727"/>
              </a:lnSpc>
            </a:pPr>
          </a:p>
          <a:p>
            <a:pPr>
              <a:lnSpc>
                <a:spcPts val="3727"/>
              </a:lnSpc>
            </a:pPr>
          </a:p>
          <a:p>
            <a:pPr>
              <a:lnSpc>
                <a:spcPts val="3727"/>
              </a:lnSpc>
            </a:pP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75501" y="2127989"/>
            <a:ext cx="11667418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21"/>
              </a:lnSpc>
            </a:pPr>
            <a:r>
              <a:rPr lang="en-US" sz="8184">
                <a:solidFill>
                  <a:srgbClr val="FFFBFB"/>
                </a:solidFill>
                <a:latin typeface="Now Bold"/>
              </a:rPr>
              <a:t>EVENT MANAGEMENT</a:t>
            </a:r>
          </a:p>
          <a:p>
            <a:pPr>
              <a:lnSpc>
                <a:spcPts val="9821"/>
              </a:lnSpc>
            </a:pPr>
            <a:r>
              <a:rPr lang="en-US" sz="8184">
                <a:solidFill>
                  <a:srgbClr val="FFFBFB"/>
                </a:solidFill>
                <a:latin typeface="Now Bold"/>
              </a:rPr>
              <a:t>DATABASE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6018" y="7642879"/>
            <a:ext cx="3906441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3029">
                <a:solidFill>
                  <a:srgbClr val="FFFFFF"/>
                </a:solidFill>
                <a:latin typeface="Canva Sans Bold"/>
              </a:rPr>
              <a:t>GROUP NUMBER: 15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318" y="5086350"/>
            <a:ext cx="11081639" cy="158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1">
                <a:solidFill>
                  <a:srgbClr val="CFF4FF"/>
                </a:solidFill>
                <a:latin typeface="Canva Sans Bold"/>
              </a:rPr>
              <a:t>DAMG6210 - Database Management and Database Design</a:t>
            </a:r>
          </a:p>
          <a:p>
            <a:pPr algn="ctr">
              <a:lnSpc>
                <a:spcPts val="4286"/>
              </a:lnSpc>
            </a:pPr>
          </a:p>
          <a:p>
            <a:pPr algn="ctr">
              <a:lnSpc>
                <a:spcPts val="428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7600" y="-1610705"/>
            <a:ext cx="19210521" cy="4453378"/>
            <a:chOff x="0" y="0"/>
            <a:chExt cx="5059561" cy="1172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0" y="0"/>
                </a:lnTo>
                <a:lnTo>
                  <a:pt x="6279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" r="-11111" b="-90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54114" y="2914574"/>
            <a:ext cx="201200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BFB"/>
                </a:solidFill>
                <a:latin typeface="Canva Sans Bold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71973" y="3937371"/>
            <a:ext cx="4744054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A comprehensive database management application designed to streamline event organization, coordination, and management.</a:t>
            </a:r>
          </a:p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Canva Sans"/>
              </a:rPr>
              <a:t>Aims to serve event planners, organizers, and attendees by offering a centralized platform for event-related tasks.</a:t>
            </a:r>
          </a:p>
          <a:p>
            <a:pPr algn="ctr">
              <a:lnSpc>
                <a:spcPts val="27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354328" y="2914574"/>
            <a:ext cx="270554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BFB"/>
                </a:solidFill>
                <a:latin typeface="Canva Sans Bold"/>
              </a:rPr>
              <a:t>PURPOSE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1327" y="3809924"/>
            <a:ext cx="5902299" cy="599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BFB"/>
                </a:solidFill>
                <a:latin typeface="Canva Sans"/>
              </a:rPr>
              <a:t>To provide a user-friendly system for managing all aspects of event planning and coordination.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BFB"/>
                </a:solidFill>
                <a:latin typeface="Canva Sans"/>
              </a:rPr>
              <a:t>It enhances the attendee experience by providing seamless registration processes and interactive features such as feedback forms.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BFB"/>
                </a:solidFill>
                <a:latin typeface="Canva Sans"/>
              </a:rPr>
              <a:t>To </a:t>
            </a:r>
            <a:r>
              <a:rPr lang="en-US" sz="1900">
                <a:solidFill>
                  <a:srgbClr val="FFFBFB"/>
                </a:solidFill>
                <a:latin typeface="Canva Sans"/>
              </a:rPr>
              <a:t>Efficiently</a:t>
            </a:r>
            <a:r>
              <a:rPr lang="en-US" sz="1900">
                <a:solidFill>
                  <a:srgbClr val="FFFBFB"/>
                </a:solidFill>
                <a:latin typeface="Canva Sans"/>
              </a:rPr>
              <a:t> manage the  participant data, registration, and attendance.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BFB"/>
                </a:solidFill>
                <a:latin typeface="Canva Sans"/>
              </a:rPr>
              <a:t>To </a:t>
            </a:r>
            <a:r>
              <a:rPr lang="en-US" sz="1900">
                <a:solidFill>
                  <a:srgbClr val="FFFBFB"/>
                </a:solidFill>
                <a:latin typeface="Canva Sans"/>
              </a:rPr>
              <a:t>Reduce the  manual effort and saves time in organizing events.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BFB"/>
                </a:solidFill>
                <a:latin typeface="Canva Sans"/>
              </a:rPr>
              <a:t>To facilitate data-driven decision-making and strategic planning through comprehensive reporting and analysis.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BFB"/>
                </a:solidFill>
                <a:latin typeface="Canva Sans"/>
              </a:rPr>
              <a:t>Technologies Used: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BFB"/>
                </a:solidFill>
                <a:latin typeface="Canva Sans"/>
              </a:rPr>
              <a:t>Frontend: Python with the Tkinter library for a graphical user interface.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BFB"/>
                </a:solidFill>
                <a:latin typeface="Canva Sans"/>
              </a:rPr>
              <a:t>Backend: Microsoft SQL Server for database management.</a:t>
            </a:r>
          </a:p>
          <a:p>
            <a:pPr algn="just">
              <a:lnSpc>
                <a:spcPts val="26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79570" y="161849"/>
            <a:ext cx="11699245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Canva Sans Bold"/>
              </a:rPr>
              <a:t>ROLE OF DATABASE </a:t>
            </a:r>
          </a:p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Canva Sans Bold"/>
              </a:rPr>
              <a:t>IN </a:t>
            </a:r>
          </a:p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Canva Sans Bold"/>
              </a:rPr>
              <a:t>EVENT MANAGEMENT SYSTEM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165766">
            <a:off x="-4507417" y="5046748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1"/>
                </a:lnTo>
                <a:lnTo>
                  <a:pt x="0" y="1127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279863" y="411555"/>
            <a:ext cx="12336504" cy="9463889"/>
          </a:xfrm>
          <a:custGeom>
            <a:avLst/>
            <a:gdLst/>
            <a:ahLst/>
            <a:cxnLst/>
            <a:rect r="r" b="b" t="t" l="l"/>
            <a:pathLst>
              <a:path h="9463889" w="12336504">
                <a:moveTo>
                  <a:pt x="0" y="0"/>
                </a:moveTo>
                <a:lnTo>
                  <a:pt x="12336505" y="0"/>
                </a:lnTo>
                <a:lnTo>
                  <a:pt x="12336505" y="9463890"/>
                </a:lnTo>
                <a:lnTo>
                  <a:pt x="0" y="9463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76698" y="671956"/>
            <a:ext cx="23888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ERD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382767" y="824274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35425" y="-480469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79343" y="-5079211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6567" y="7689032"/>
            <a:ext cx="7813492" cy="1293013"/>
          </a:xfrm>
          <a:custGeom>
            <a:avLst/>
            <a:gdLst/>
            <a:ahLst/>
            <a:cxnLst/>
            <a:rect r="r" b="b" t="t" l="l"/>
            <a:pathLst>
              <a:path h="1293013" w="7813492">
                <a:moveTo>
                  <a:pt x="0" y="0"/>
                </a:moveTo>
                <a:lnTo>
                  <a:pt x="7813492" y="0"/>
                </a:lnTo>
                <a:lnTo>
                  <a:pt x="7813492" y="1293013"/>
                </a:lnTo>
                <a:lnTo>
                  <a:pt x="0" y="1293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68916" y="958885"/>
            <a:ext cx="9402328" cy="4752583"/>
          </a:xfrm>
          <a:custGeom>
            <a:avLst/>
            <a:gdLst/>
            <a:ahLst/>
            <a:cxnLst/>
            <a:rect r="r" b="b" t="t" l="l"/>
            <a:pathLst>
              <a:path h="4752583" w="9402328">
                <a:moveTo>
                  <a:pt x="0" y="0"/>
                </a:moveTo>
                <a:lnTo>
                  <a:pt x="9402328" y="0"/>
                </a:lnTo>
                <a:lnTo>
                  <a:pt x="9402328" y="4752583"/>
                </a:lnTo>
                <a:lnTo>
                  <a:pt x="0" y="4752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68916" y="6256735"/>
            <a:ext cx="9402328" cy="4000991"/>
          </a:xfrm>
          <a:custGeom>
            <a:avLst/>
            <a:gdLst/>
            <a:ahLst/>
            <a:cxnLst/>
            <a:rect r="r" b="b" t="t" l="l"/>
            <a:pathLst>
              <a:path h="4000991" w="9402328">
                <a:moveTo>
                  <a:pt x="0" y="0"/>
                </a:moveTo>
                <a:lnTo>
                  <a:pt x="9402328" y="0"/>
                </a:lnTo>
                <a:lnTo>
                  <a:pt x="9402328" y="4000991"/>
                </a:lnTo>
                <a:lnTo>
                  <a:pt x="0" y="4000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6567" y="6913648"/>
            <a:ext cx="7813492" cy="775385"/>
          </a:xfrm>
          <a:custGeom>
            <a:avLst/>
            <a:gdLst/>
            <a:ahLst/>
            <a:cxnLst/>
            <a:rect r="r" b="b" t="t" l="l"/>
            <a:pathLst>
              <a:path h="775385" w="7813492">
                <a:moveTo>
                  <a:pt x="0" y="0"/>
                </a:moveTo>
                <a:lnTo>
                  <a:pt x="7813492" y="0"/>
                </a:lnTo>
                <a:lnTo>
                  <a:pt x="7813492" y="775384"/>
                </a:lnTo>
                <a:lnTo>
                  <a:pt x="0" y="7753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6567" y="1374703"/>
            <a:ext cx="7813492" cy="5538945"/>
          </a:xfrm>
          <a:custGeom>
            <a:avLst/>
            <a:gdLst/>
            <a:ahLst/>
            <a:cxnLst/>
            <a:rect r="r" b="b" t="t" l="l"/>
            <a:pathLst>
              <a:path h="5538945" w="7813492">
                <a:moveTo>
                  <a:pt x="0" y="0"/>
                </a:moveTo>
                <a:lnTo>
                  <a:pt x="7813492" y="0"/>
                </a:lnTo>
                <a:lnTo>
                  <a:pt x="7813492" y="5538945"/>
                </a:lnTo>
                <a:lnTo>
                  <a:pt x="0" y="5538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6567" y="632461"/>
            <a:ext cx="713436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PROCEDURE TO RETRIEVE EVENT DETAILS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58842" y="452121"/>
            <a:ext cx="8106987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Canva Sans Bold"/>
              </a:rPr>
              <a:t>PROCEDURE TO GET SESSIONS BY  EVENT CATEGORY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39359" y="5816243"/>
            <a:ext cx="6345954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Canva Sans Bold"/>
              </a:rPr>
              <a:t>TABLE LEVEL CHECK CONSTRAINTS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160" y="-2365019"/>
            <a:ext cx="19109212" cy="8682949"/>
            <a:chOff x="0" y="0"/>
            <a:chExt cx="5032879" cy="2286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879" cy="2286867"/>
            </a:xfrm>
            <a:custGeom>
              <a:avLst/>
              <a:gdLst/>
              <a:ahLst/>
              <a:cxnLst/>
              <a:rect r="r" b="b" t="t" l="l"/>
              <a:pathLst>
                <a:path h="2286867" w="5032879">
                  <a:moveTo>
                    <a:pt x="0" y="0"/>
                  </a:moveTo>
                  <a:lnTo>
                    <a:pt x="5032879" y="0"/>
                  </a:lnTo>
                  <a:lnTo>
                    <a:pt x="5032879" y="2286867"/>
                  </a:lnTo>
                  <a:lnTo>
                    <a:pt x="0" y="2286867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32879" cy="2324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136" y="-42373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42241" y="6006006"/>
            <a:ext cx="9420077" cy="4202237"/>
          </a:xfrm>
          <a:custGeom>
            <a:avLst/>
            <a:gdLst/>
            <a:ahLst/>
            <a:cxnLst/>
            <a:rect r="r" b="b" t="t" l="l"/>
            <a:pathLst>
              <a:path h="4202237" w="9420077">
                <a:moveTo>
                  <a:pt x="0" y="0"/>
                </a:moveTo>
                <a:lnTo>
                  <a:pt x="9420076" y="0"/>
                </a:lnTo>
                <a:lnTo>
                  <a:pt x="9420076" y="4202237"/>
                </a:lnTo>
                <a:lnTo>
                  <a:pt x="0" y="4202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0962" y="5863218"/>
            <a:ext cx="6916185" cy="4345025"/>
          </a:xfrm>
          <a:custGeom>
            <a:avLst/>
            <a:gdLst/>
            <a:ahLst/>
            <a:cxnLst/>
            <a:rect r="r" b="b" t="t" l="l"/>
            <a:pathLst>
              <a:path h="4345025" w="6916185">
                <a:moveTo>
                  <a:pt x="0" y="0"/>
                </a:moveTo>
                <a:lnTo>
                  <a:pt x="6916185" y="0"/>
                </a:lnTo>
                <a:lnTo>
                  <a:pt x="6916185" y="4345025"/>
                </a:lnTo>
                <a:lnTo>
                  <a:pt x="0" y="4345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70" r="-1471" b="-1026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72629" y="790649"/>
            <a:ext cx="7055067" cy="4503117"/>
          </a:xfrm>
          <a:custGeom>
            <a:avLst/>
            <a:gdLst/>
            <a:ahLst/>
            <a:cxnLst/>
            <a:rect r="r" b="b" t="t" l="l"/>
            <a:pathLst>
              <a:path h="4503117" w="7055067">
                <a:moveTo>
                  <a:pt x="0" y="0"/>
                </a:moveTo>
                <a:lnTo>
                  <a:pt x="7055067" y="0"/>
                </a:lnTo>
                <a:lnTo>
                  <a:pt x="7055067" y="4503117"/>
                </a:lnTo>
                <a:lnTo>
                  <a:pt x="0" y="45031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42241" y="5405411"/>
            <a:ext cx="398757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EVENT SUMMARY 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89130" y="5405411"/>
            <a:ext cx="622108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TICKET SALES ANALYSIS 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7196" y="170292"/>
            <a:ext cx="4116431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NON CLUSTERED INDEX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80962" y="630417"/>
            <a:ext cx="8402876" cy="4672613"/>
          </a:xfrm>
          <a:custGeom>
            <a:avLst/>
            <a:gdLst/>
            <a:ahLst/>
            <a:cxnLst/>
            <a:rect r="r" b="b" t="t" l="l"/>
            <a:pathLst>
              <a:path h="4672613" w="8402876">
                <a:moveTo>
                  <a:pt x="0" y="0"/>
                </a:moveTo>
                <a:lnTo>
                  <a:pt x="8402876" y="0"/>
                </a:lnTo>
                <a:lnTo>
                  <a:pt x="8402876" y="4672613"/>
                </a:lnTo>
                <a:lnTo>
                  <a:pt x="0" y="4672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816" t="-15588" r="0" b="-1699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00991" y="91370"/>
            <a:ext cx="238464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ENCRYPTION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39976" y="259162"/>
            <a:ext cx="9768676" cy="9768676"/>
          </a:xfrm>
          <a:custGeom>
            <a:avLst/>
            <a:gdLst/>
            <a:ahLst/>
            <a:cxnLst/>
            <a:rect r="r" b="b" t="t" l="l"/>
            <a:pathLst>
              <a:path h="9768676" w="9768676">
                <a:moveTo>
                  <a:pt x="0" y="0"/>
                </a:moveTo>
                <a:lnTo>
                  <a:pt x="9768676" y="0"/>
                </a:lnTo>
                <a:lnTo>
                  <a:pt x="9768676" y="9768676"/>
                </a:lnTo>
                <a:lnTo>
                  <a:pt x="0" y="976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-338841"/>
            <a:ext cx="1137192" cy="9768676"/>
          </a:xfrm>
          <a:custGeom>
            <a:avLst/>
            <a:gdLst/>
            <a:ahLst/>
            <a:cxnLst/>
            <a:rect r="r" b="b" t="t" l="l"/>
            <a:pathLst>
              <a:path h="9768676" w="1137192">
                <a:moveTo>
                  <a:pt x="0" y="0"/>
                </a:moveTo>
                <a:lnTo>
                  <a:pt x="1137192" y="0"/>
                </a:lnTo>
                <a:lnTo>
                  <a:pt x="1137192" y="9768675"/>
                </a:lnTo>
                <a:lnTo>
                  <a:pt x="0" y="976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59016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90268" y="2708796"/>
            <a:ext cx="63656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TICKET GENERATION TRIGGER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64125" y="2224672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53436" y="9429834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42518" y="-192385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58180" y="3548547"/>
            <a:ext cx="9229820" cy="6757078"/>
          </a:xfrm>
          <a:custGeom>
            <a:avLst/>
            <a:gdLst/>
            <a:ahLst/>
            <a:cxnLst/>
            <a:rect r="r" b="b" t="t" l="l"/>
            <a:pathLst>
              <a:path h="6757078" w="9229820">
                <a:moveTo>
                  <a:pt x="0" y="0"/>
                </a:moveTo>
                <a:lnTo>
                  <a:pt x="9229820" y="0"/>
                </a:lnTo>
                <a:lnTo>
                  <a:pt x="9229820" y="6757078"/>
                </a:lnTo>
                <a:lnTo>
                  <a:pt x="0" y="6757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49" t="0" r="-4504" b="-36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39299" y="5817366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1028700"/>
            <a:ext cx="8931499" cy="3955186"/>
          </a:xfrm>
          <a:custGeom>
            <a:avLst/>
            <a:gdLst/>
            <a:ahLst/>
            <a:cxnLst/>
            <a:rect r="r" b="b" t="t" l="l"/>
            <a:pathLst>
              <a:path h="3955186" w="8931499">
                <a:moveTo>
                  <a:pt x="0" y="0"/>
                </a:moveTo>
                <a:lnTo>
                  <a:pt x="8931499" y="0"/>
                </a:lnTo>
                <a:lnTo>
                  <a:pt x="8931499" y="3955186"/>
                </a:lnTo>
                <a:lnTo>
                  <a:pt x="0" y="3955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5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55210" y="5279521"/>
            <a:ext cx="622108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DISCOUNTED PRICE UDF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78256" y="8791819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467417" y="-3017365"/>
            <a:ext cx="6425820" cy="6425820"/>
          </a:xfrm>
          <a:custGeom>
            <a:avLst/>
            <a:gdLst/>
            <a:ahLst/>
            <a:cxnLst/>
            <a:rect r="r" b="b" t="t" l="l"/>
            <a:pathLst>
              <a:path h="6425820" w="6425820">
                <a:moveTo>
                  <a:pt x="0" y="0"/>
                </a:moveTo>
                <a:lnTo>
                  <a:pt x="6425820" y="0"/>
                </a:lnTo>
                <a:lnTo>
                  <a:pt x="6425820" y="6425819"/>
                </a:lnTo>
                <a:lnTo>
                  <a:pt x="0" y="642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7772" y="1157570"/>
            <a:ext cx="15832456" cy="8453891"/>
          </a:xfrm>
          <a:custGeom>
            <a:avLst/>
            <a:gdLst/>
            <a:ahLst/>
            <a:cxnLst/>
            <a:rect r="r" b="b" t="t" l="l"/>
            <a:pathLst>
              <a:path h="8453891" w="15832456">
                <a:moveTo>
                  <a:pt x="0" y="0"/>
                </a:moveTo>
                <a:lnTo>
                  <a:pt x="15832456" y="0"/>
                </a:lnTo>
                <a:lnTo>
                  <a:pt x="15832456" y="8453891"/>
                </a:lnTo>
                <a:lnTo>
                  <a:pt x="0" y="8453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42322" y="186020"/>
            <a:ext cx="580149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DASHBOARD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468" y="8013621"/>
            <a:ext cx="8471982" cy="2148135"/>
          </a:xfrm>
          <a:custGeom>
            <a:avLst/>
            <a:gdLst/>
            <a:ahLst/>
            <a:cxnLst/>
            <a:rect r="r" b="b" t="t" l="l"/>
            <a:pathLst>
              <a:path h="2148135" w="8471982">
                <a:moveTo>
                  <a:pt x="0" y="0"/>
                </a:moveTo>
                <a:lnTo>
                  <a:pt x="8471982" y="0"/>
                </a:lnTo>
                <a:lnTo>
                  <a:pt x="8471982" y="2148134"/>
                </a:lnTo>
                <a:lnTo>
                  <a:pt x="0" y="2148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9545" r="0" b="-1478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6252" y="1028700"/>
            <a:ext cx="6161637" cy="6565732"/>
          </a:xfrm>
          <a:custGeom>
            <a:avLst/>
            <a:gdLst/>
            <a:ahLst/>
            <a:cxnLst/>
            <a:rect r="r" b="b" t="t" l="l"/>
            <a:pathLst>
              <a:path h="6565732" w="6161637">
                <a:moveTo>
                  <a:pt x="0" y="0"/>
                </a:moveTo>
                <a:lnTo>
                  <a:pt x="6161637" y="0"/>
                </a:lnTo>
                <a:lnTo>
                  <a:pt x="6161637" y="6565732"/>
                </a:lnTo>
                <a:lnTo>
                  <a:pt x="0" y="6565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4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909" y="7581821"/>
            <a:ext cx="622108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ATTENDEE REGISTRATION 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92245" y="69834"/>
            <a:ext cx="5752133" cy="58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FFFFFF"/>
                </a:solidFill>
                <a:latin typeface="Canva Sans Bold"/>
              </a:rPr>
              <a:t>EVENT MANAGEMENT GUI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238867">
            <a:off x="16922605" y="-2254391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9408296" y="2507542"/>
            <a:ext cx="11958151" cy="5673180"/>
            <a:chOff x="0" y="0"/>
            <a:chExt cx="3149472" cy="14941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49472" cy="1494171"/>
            </a:xfrm>
            <a:custGeom>
              <a:avLst/>
              <a:gdLst/>
              <a:ahLst/>
              <a:cxnLst/>
              <a:rect r="r" b="b" t="t" l="l"/>
              <a:pathLst>
                <a:path h="1494171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1494171"/>
                  </a:lnTo>
                  <a:lnTo>
                    <a:pt x="0" y="149417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149472" cy="1522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792674" y="1418078"/>
            <a:ext cx="8062479" cy="4116492"/>
          </a:xfrm>
          <a:custGeom>
            <a:avLst/>
            <a:gdLst/>
            <a:ahLst/>
            <a:cxnLst/>
            <a:rect r="r" b="b" t="t" l="l"/>
            <a:pathLst>
              <a:path h="4116492" w="8062479">
                <a:moveTo>
                  <a:pt x="0" y="0"/>
                </a:moveTo>
                <a:lnTo>
                  <a:pt x="8062479" y="0"/>
                </a:lnTo>
                <a:lnTo>
                  <a:pt x="8062479" y="4116493"/>
                </a:lnTo>
                <a:lnTo>
                  <a:pt x="0" y="4116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80" t="-7737" r="-1153" b="-2317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53203" y="990600"/>
            <a:ext cx="441709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EVENT CRUD OPERATIONS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840722" y="6238612"/>
            <a:ext cx="7966383" cy="3923143"/>
          </a:xfrm>
          <a:custGeom>
            <a:avLst/>
            <a:gdLst/>
            <a:ahLst/>
            <a:cxnLst/>
            <a:rect r="r" b="b" t="t" l="l"/>
            <a:pathLst>
              <a:path h="3923143" w="7966383">
                <a:moveTo>
                  <a:pt x="0" y="0"/>
                </a:moveTo>
                <a:lnTo>
                  <a:pt x="7966383" y="0"/>
                </a:lnTo>
                <a:lnTo>
                  <a:pt x="7966383" y="3923143"/>
                </a:lnTo>
                <a:lnTo>
                  <a:pt x="0" y="3923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757" t="-7323" r="-12757" b="-5834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5842372"/>
            <a:ext cx="681356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SPEAKER CONTRIBUTION SUMMARY </a:t>
            </a:r>
          </a:p>
        </p:txBody>
      </p:sp>
      <p:grpSp>
        <p:nvGrpSpPr>
          <p:cNvPr name="Group 14" id="14"/>
          <p:cNvGrpSpPr/>
          <p:nvPr/>
        </p:nvGrpSpPr>
        <p:grpSpPr>
          <a:xfrm rot="-5400000">
            <a:off x="-8573977" y="3042706"/>
            <a:ext cx="11958151" cy="5872739"/>
            <a:chOff x="0" y="0"/>
            <a:chExt cx="3149472" cy="15467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49472" cy="1546730"/>
            </a:xfrm>
            <a:custGeom>
              <a:avLst/>
              <a:gdLst/>
              <a:ahLst/>
              <a:cxnLst/>
              <a:rect r="r" b="b" t="t" l="l"/>
              <a:pathLst>
                <a:path h="1546730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1546730"/>
                  </a:lnTo>
                  <a:lnTo>
                    <a:pt x="0" y="154673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3149472" cy="1575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DAGC-RBSchQ</dc:identifier>
  <dcterms:modified xsi:type="dcterms:W3CDTF">2011-08-01T06:04:30Z</dcterms:modified>
  <cp:revision>1</cp:revision>
  <dc:title>DMDD</dc:title>
</cp:coreProperties>
</file>